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5842000"/>
  <p:notesSz cx="5842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5842000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F7"/>
          </a:solidFill>
          <a:ln/>
        </p:spPr>
      </p:sp>
      <p:sp>
        <p:nvSpPr>
          <p:cNvPr id="4" name="Shape 5"/>
          <p:cNvSpPr/>
          <p:nvPr/>
        </p:nvSpPr>
        <p:spPr>
          <a:xfrm>
            <a:off x="1016000" y="762000"/>
            <a:ext cx="762000" cy="50800"/>
          </a:xfrm>
          <a:prstGeom prst="rect">
            <a:avLst/>
          </a:prstGeom>
          <a:solidFill>
            <a:srgbClr val="E65C00"/>
          </a:solidFill>
          <a:ln/>
        </p:spPr>
      </p:sp>
      <p:sp>
        <p:nvSpPr>
          <p:cNvPr id="5" name="TextBox 9"/>
          <p:cNvSpPr/>
          <p:nvPr/>
        </p:nvSpPr>
        <p:spPr>
          <a:xfrm>
            <a:off x="1016000" y="3618260"/>
            <a:ext cx="7620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dirty="0">
                <a:solidFill>
                  <a:srgbClr val="1A3C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simpler workshop plan</a:t>
            </a:r>
            <a:endParaRPr lang="en-US" sz="4000" dirty="0"/>
          </a:p>
        </p:txBody>
      </p:sp>
      <p:sp>
        <p:nvSpPr>
          <p:cNvPr id="6" name="TextBox 11"/>
          <p:cNvSpPr/>
          <p:nvPr/>
        </p:nvSpPr>
        <p:spPr>
          <a:xfrm>
            <a:off x="1016000" y="4367560"/>
            <a:ext cx="762000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4A6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question. Three steps. A useful next action.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5842000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F7"/>
          </a:solidFill>
          <a:ln/>
        </p:spPr>
      </p:sp>
      <p:sp>
        <p:nvSpPr>
          <p:cNvPr id="4" name="TextBox 5"/>
          <p:cNvSpPr/>
          <p:nvPr/>
        </p:nvSpPr>
        <p:spPr>
          <a:xfrm>
            <a:off x="1016000" y="762000"/>
            <a:ext cx="10160000" cy="460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3200" dirty="0">
                <a:solidFill>
                  <a:srgbClr val="1A3C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the session focused</a:t>
            </a:r>
            <a:endParaRPr lang="en-US" sz="3200" dirty="0"/>
          </a:p>
        </p:txBody>
      </p:sp>
      <p:sp>
        <p:nvSpPr>
          <p:cNvPr id="5" name="Shape 9"/>
          <p:cNvSpPr/>
          <p:nvPr/>
        </p:nvSpPr>
        <p:spPr>
          <a:xfrm>
            <a:off x="1016000" y="3105150"/>
            <a:ext cx="3132634" cy="1489075"/>
          </a:xfrm>
          <a:prstGeom prst="rect">
            <a:avLst/>
          </a:prstGeom>
          <a:solidFill>
            <a:srgbClr val="F4EFE6"/>
          </a:solidFill>
          <a:ln/>
        </p:spPr>
      </p:sp>
      <p:pic>
        <p:nvPicPr>
          <p:cNvPr id="6" name="Picture 9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105150"/>
            <a:ext cx="3132634" cy="1489075"/>
          </a:xfrm>
          <a:prstGeom prst="rect">
            <a:avLst/>
          </a:prstGeom>
        </p:spPr>
      </p:pic>
      <p:sp>
        <p:nvSpPr>
          <p:cNvPr id="7" name="TextBox 11"/>
          <p:cNvSpPr/>
          <p:nvPr/>
        </p:nvSpPr>
        <p:spPr>
          <a:xfrm>
            <a:off x="1270000" y="3460750"/>
            <a:ext cx="2624584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C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one question</a:t>
            </a:r>
            <a:endParaRPr lang="en-US" sz="1600" dirty="0"/>
          </a:p>
        </p:txBody>
      </p:sp>
      <p:sp>
        <p:nvSpPr>
          <p:cNvPr id="8" name="TextBox 13"/>
          <p:cNvSpPr/>
          <p:nvPr/>
        </p:nvSpPr>
        <p:spPr>
          <a:xfrm>
            <a:off x="1270000" y="3819525"/>
            <a:ext cx="26245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6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 single core challenge or topic to anchor the entire conversation.</a:t>
            </a:r>
            <a:endParaRPr lang="en-US" sz="1200" dirty="0"/>
          </a:p>
        </p:txBody>
      </p:sp>
      <p:sp>
        <p:nvSpPr>
          <p:cNvPr id="9" name="Shape 16"/>
          <p:cNvSpPr/>
          <p:nvPr/>
        </p:nvSpPr>
        <p:spPr>
          <a:xfrm>
            <a:off x="4529633" y="3105150"/>
            <a:ext cx="3132683" cy="1489075"/>
          </a:xfrm>
          <a:prstGeom prst="rect">
            <a:avLst/>
          </a:prstGeom>
          <a:solidFill>
            <a:srgbClr val="F4EFE6"/>
          </a:solidFill>
          <a:ln/>
        </p:spPr>
      </p:sp>
      <p:pic>
        <p:nvPicPr>
          <p:cNvPr id="10" name="Picture 16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9633" y="3105150"/>
            <a:ext cx="3132683" cy="1489075"/>
          </a:xfrm>
          <a:prstGeom prst="rect">
            <a:avLst/>
          </a:prstGeom>
        </p:spPr>
      </p:pic>
      <p:sp>
        <p:nvSpPr>
          <p:cNvPr id="11" name="TextBox 18"/>
          <p:cNvSpPr/>
          <p:nvPr/>
        </p:nvSpPr>
        <p:spPr>
          <a:xfrm>
            <a:off x="4783633" y="3460750"/>
            <a:ext cx="2624683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C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 for 20 minutes</a:t>
            </a:r>
            <a:endParaRPr lang="en-US" sz="1600" dirty="0"/>
          </a:p>
        </p:txBody>
      </p:sp>
      <p:sp>
        <p:nvSpPr>
          <p:cNvPr id="12" name="TextBox 20"/>
          <p:cNvSpPr/>
          <p:nvPr/>
        </p:nvSpPr>
        <p:spPr>
          <a:xfrm>
            <a:off x="4783633" y="3819525"/>
            <a:ext cx="26246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6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open discussion brief and time-boxed to maintain high engagement.</a:t>
            </a:r>
            <a:endParaRPr lang="en-US" sz="1200" dirty="0"/>
          </a:p>
        </p:txBody>
      </p:sp>
      <p:sp>
        <p:nvSpPr>
          <p:cNvPr id="13" name="Shape 23"/>
          <p:cNvSpPr/>
          <p:nvPr/>
        </p:nvSpPr>
        <p:spPr>
          <a:xfrm>
            <a:off x="8043317" y="3105150"/>
            <a:ext cx="3132683" cy="1489075"/>
          </a:xfrm>
          <a:prstGeom prst="rect">
            <a:avLst/>
          </a:prstGeom>
          <a:solidFill>
            <a:srgbClr val="F4EFE6"/>
          </a:solidFill>
          <a:ln/>
        </p:spPr>
      </p:sp>
      <p:pic>
        <p:nvPicPr>
          <p:cNvPr id="14" name="Picture 23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3317" y="3105150"/>
            <a:ext cx="3132683" cy="1489075"/>
          </a:xfrm>
          <a:prstGeom prst="rect">
            <a:avLst/>
          </a:prstGeom>
        </p:spPr>
      </p:pic>
      <p:sp>
        <p:nvSpPr>
          <p:cNvPr id="15" name="TextBox 25"/>
          <p:cNvSpPr/>
          <p:nvPr/>
        </p:nvSpPr>
        <p:spPr>
          <a:xfrm>
            <a:off x="8297317" y="3460750"/>
            <a:ext cx="2624683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C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one next step</a:t>
            </a:r>
            <a:endParaRPr lang="en-US" sz="1600" dirty="0"/>
          </a:p>
        </p:txBody>
      </p:sp>
      <p:sp>
        <p:nvSpPr>
          <p:cNvPr id="16" name="TextBox 27"/>
          <p:cNvSpPr/>
          <p:nvPr/>
        </p:nvSpPr>
        <p:spPr>
          <a:xfrm>
            <a:off x="8297317" y="3819525"/>
            <a:ext cx="26246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6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 with a concrete, actionable output everyone agrees on.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5842000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BF7"/>
          </a:solidFill>
          <a:ln/>
        </p:spPr>
      </p:sp>
      <p:sp>
        <p:nvSpPr>
          <p:cNvPr id="4" name="TextBox 5"/>
          <p:cNvSpPr/>
          <p:nvPr/>
        </p:nvSpPr>
        <p:spPr>
          <a:xfrm>
            <a:off x="1016000" y="762000"/>
            <a:ext cx="10160000" cy="492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3400" dirty="0">
                <a:solidFill>
                  <a:srgbClr val="1A3C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Ready for the next step</a:t>
            </a:r>
            <a:endParaRPr lang="en-US" sz="3400" dirty="0"/>
          </a:p>
        </p:txBody>
      </p:sp>
      <p:sp>
        <p:nvSpPr>
          <p:cNvPr id="5" name="Shape 7"/>
          <p:cNvSpPr/>
          <p:nvPr/>
        </p:nvSpPr>
        <p:spPr>
          <a:xfrm>
            <a:off x="1016000" y="2876550"/>
            <a:ext cx="8890000" cy="1851025"/>
          </a:xfrm>
          <a:prstGeom prst="rect">
            <a:avLst/>
          </a:prstGeom>
          <a:solidFill>
            <a:srgbClr val="F4EFE6"/>
          </a:solidFill>
          <a:ln/>
        </p:spPr>
      </p:sp>
      <p:pic>
        <p:nvPicPr>
          <p:cNvPr id="6" name="Picture 7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876550"/>
            <a:ext cx="8890000" cy="1851025"/>
          </a:xfrm>
          <a:prstGeom prst="rect">
            <a:avLst/>
          </a:prstGeom>
        </p:spPr>
      </p:pic>
      <p:sp>
        <p:nvSpPr>
          <p:cNvPr id="7" name="TextBox 9"/>
          <p:cNvSpPr/>
          <p:nvPr/>
        </p:nvSpPr>
        <p:spPr>
          <a:xfrm>
            <a:off x="1587500" y="3384550"/>
            <a:ext cx="7810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1A3C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agenda lean, focused, and purposeful from start to finish.</a:t>
            </a:r>
            <a:endParaRPr lang="en-US" sz="1800" dirty="0"/>
          </a:p>
        </p:txBody>
      </p:sp>
      <p:sp>
        <p:nvSpPr>
          <p:cNvPr id="8" name="TextBox 11"/>
          <p:cNvSpPr/>
          <p:nvPr/>
        </p:nvSpPr>
        <p:spPr>
          <a:xfrm>
            <a:off x="1587500" y="3917950"/>
            <a:ext cx="7810500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E65C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Assign an owner before you leave.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2026-10-13T06:28:16Z</dcterms:created>
  <dcterms:modified xsi:type="dcterms:W3CDTF">2026-10-13T06:28:16Z</dcterms:modified>
</cp:coreProperties>
</file>