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CE9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228600"/>
            <a:ext cx="12192000" cy="6858000"/>
          </a:xfrm>
          <a:prstGeom prst="rect">
            <a:avLst/>
          </a:prstGeom>
          <a:solidFill>
            <a:srgbClr val="F7F8F2"/>
          </a:solidFill>
          <a:ln/>
        </p:spPr>
      </p:sp>
      <p:sp>
        <p:nvSpPr>
          <p:cNvPr id="4" name="TextBox 5"/>
          <p:cNvSpPr/>
          <p:nvPr/>
        </p:nvSpPr>
        <p:spPr>
          <a:xfrm>
            <a:off x="685800" y="838200"/>
            <a:ext cx="10820400" cy="214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4A6B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REPAIR A MISSING IMAGE</a:t>
            </a:r>
            <a:endParaRPr lang="en-US" sz="1500" dirty="0"/>
          </a:p>
        </p:txBody>
      </p:sp>
      <p:sp>
        <p:nvSpPr>
          <p:cNvPr id="5" name="TextBox 7"/>
          <p:cNvSpPr/>
          <p:nvPr/>
        </p:nvSpPr>
        <p:spPr>
          <a:xfrm>
            <a:off x="685800" y="1357312"/>
            <a:ext cx="5238750" cy="1322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5208"/>
              </a:lnSpc>
              <a:buNone/>
            </a:pPr>
            <a:r>
              <a:rPr lang="en-US" sz="4650" b="1" dirty="0">
                <a:solidFill>
                  <a:srgbClr val="223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file needs its image, too.</a:t>
            </a:r>
            <a:endParaRPr lang="en-US" sz="4650" dirty="0"/>
          </a:p>
        </p:txBody>
      </p:sp>
      <p:sp>
        <p:nvSpPr>
          <p:cNvPr id="6" name="TextBox 9"/>
          <p:cNvSpPr/>
          <p:nvPr/>
        </p:nvSpPr>
        <p:spPr>
          <a:xfrm>
            <a:off x="685800" y="2946797"/>
            <a:ext cx="45720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50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Images in a separate folder may not travel with an HTML file. Embed required PNG or JPEG assets to keep this slide self-contained.</a:t>
            </a:r>
            <a:endParaRPr lang="en-US" sz="1950" dirty="0"/>
          </a:p>
        </p:txBody>
      </p:sp>
      <p:pic>
        <p:nvPicPr>
          <p:cNvPr id="7" name="Picture 11" descr="__type_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2095500"/>
            <a:ext cx="4191000" cy="2571750"/>
          </a:xfrm>
          <a:prstGeom prst="rect">
            <a:avLst/>
          </a:prstGeom>
        </p:spPr>
      </p:pic>
      <p:sp>
        <p:nvSpPr>
          <p:cNvPr id="8" name="TextBox 13"/>
          <p:cNvSpPr/>
          <p:nvPr/>
        </p:nvSpPr>
        <p:spPr>
          <a:xfrm>
            <a:off x="685800" y="6457950"/>
            <a:ext cx="560330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6375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SlideBeaver practice file · Keep required images inside the HTML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2026-10-04T17:20:42Z</dcterms:created>
  <dcterms:modified xsi:type="dcterms:W3CDTF">2026-10-04T17:20:42Z</dcterms:modified>
</cp:coreProperties>
</file>