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CE9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228600"/>
            <a:ext cx="12192000" cy="6858000"/>
          </a:xfrm>
          <a:prstGeom prst="rect">
            <a:avLst/>
          </a:prstGeom>
          <a:solidFill>
            <a:srgbClr val="F7F8F2"/>
          </a:solidFill>
          <a:ln/>
        </p:spPr>
      </p:sp>
      <p:sp>
        <p:nvSpPr>
          <p:cNvPr id="4" name="TextBox 5"/>
          <p:cNvSpPr/>
          <p:nvPr/>
        </p:nvSpPr>
        <p:spPr>
          <a:xfrm>
            <a:off x="685800" y="838200"/>
            <a:ext cx="10820400" cy="214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4A6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FIX AN OVERFLOWING TITLE</a:t>
            </a:r>
            <a:endParaRPr lang="en-US" sz="1500" dirty="0"/>
          </a:p>
        </p:txBody>
      </p:sp>
      <p:sp>
        <p:nvSpPr>
          <p:cNvPr id="5" name="Shape 7"/>
          <p:cNvSpPr/>
          <p:nvPr/>
        </p:nvSpPr>
        <p:spPr>
          <a:xfrm>
            <a:off x="685800" y="1376362"/>
            <a:ext cx="5905500" cy="2333625"/>
          </a:xfrm>
          <a:prstGeom prst="rect">
            <a:avLst/>
          </a:prstGeom>
          <a:noFill/>
          <a:ln/>
        </p:spPr>
      </p:sp>
      <p:pic>
        <p:nvPicPr>
          <p:cNvPr id="6" name="Picture 7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5800" y="1376362"/>
            <a:ext cx="5905500" cy="2333625"/>
          </a:xfrm>
          <a:prstGeom prst="rect">
            <a:avLst/>
          </a:prstGeom>
        </p:spPr>
      </p:pic>
      <p:sp>
        <p:nvSpPr>
          <p:cNvPr id="7" name="TextBox 8"/>
          <p:cNvSpPr/>
          <p:nvPr/>
        </p:nvSpPr>
        <p:spPr>
          <a:xfrm>
            <a:off x="685800" y="1376362"/>
            <a:ext cx="5905500" cy="10895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290"/>
              </a:lnSpc>
              <a:buNone/>
            </a:pPr>
            <a:r>
              <a:rPr lang="en-US" sz="3900" b="1" dirty="0">
                <a:solidFill>
                  <a:srgbClr val="223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clearer story starts with one small edit.</a:t>
            </a:r>
            <a:endParaRPr lang="en-US" sz="3900" dirty="0"/>
          </a:p>
        </p:txBody>
      </p:sp>
      <p:sp>
        <p:nvSpPr>
          <p:cNvPr id="8" name="TextBox 10"/>
          <p:cNvSpPr/>
          <p:nvPr/>
        </p:nvSpPr>
        <p:spPr>
          <a:xfrm>
            <a:off x="685800" y="3957637"/>
            <a:ext cx="5905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925"/>
              </a:lnSpc>
              <a:buNone/>
            </a:pPr>
            <a:r>
              <a:rPr lang="en-US" sz="1950" dirty="0">
                <a:solidFill>
                  <a:srgbClr val="50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message. Give the heading enough room, then check the saved result.</a:t>
            </a:r>
            <a:endParaRPr lang="en-US" sz="1950" dirty="0"/>
          </a:p>
        </p:txBody>
      </p:sp>
      <p:sp>
        <p:nvSpPr>
          <p:cNvPr id="9" name="Shape 12"/>
          <p:cNvSpPr/>
          <p:nvPr/>
        </p:nvSpPr>
        <p:spPr>
          <a:xfrm>
            <a:off x="8058150" y="1609725"/>
            <a:ext cx="3429000" cy="3429000"/>
          </a:xfrm>
          <a:prstGeom prst="roundRect">
            <a:avLst>
              <a:gd name="adj" fmla="val 8333"/>
            </a:avLst>
          </a:prstGeom>
          <a:solidFill>
            <a:srgbClr val="DFE9D9"/>
          </a:solidFill>
          <a:ln/>
        </p:spPr>
      </p:sp>
      <p:sp>
        <p:nvSpPr>
          <p:cNvPr id="10" name="Shape 13"/>
          <p:cNvSpPr/>
          <p:nvPr/>
        </p:nvSpPr>
        <p:spPr>
          <a:xfrm>
            <a:off x="8382000" y="2066925"/>
            <a:ext cx="1809750" cy="1809750"/>
          </a:xfrm>
          <a:prstGeom prst="ellipse">
            <a:avLst/>
          </a:prstGeom>
          <a:solidFill>
            <a:srgbClr val="658772"/>
          </a:solidFill>
          <a:ln/>
        </p:spPr>
      </p:sp>
      <p:sp>
        <p:nvSpPr>
          <p:cNvPr id="11" name="Shape 14"/>
          <p:cNvSpPr/>
          <p:nvPr/>
        </p:nvSpPr>
        <p:spPr>
          <a:xfrm>
            <a:off x="9296400" y="2847975"/>
            <a:ext cx="1809750" cy="1809750"/>
          </a:xfrm>
          <a:prstGeom prst="ellipse">
            <a:avLst/>
          </a:prstGeom>
          <a:solidFill>
            <a:srgbClr val="C6A977"/>
          </a:solidFill>
          <a:ln/>
        </p:spPr>
      </p:sp>
      <p:sp>
        <p:nvSpPr>
          <p:cNvPr id="12" name="TextBox 16"/>
          <p:cNvSpPr/>
          <p:nvPr/>
        </p:nvSpPr>
        <p:spPr>
          <a:xfrm>
            <a:off x="685800" y="6457950"/>
            <a:ext cx="4631159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6375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SlideBeaver practice file · Deliberately oversized title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CE9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228600"/>
            <a:ext cx="12192000" cy="6858000"/>
          </a:xfrm>
          <a:prstGeom prst="rect">
            <a:avLst/>
          </a:prstGeom>
          <a:solidFill>
            <a:srgbClr val="F7F8F2"/>
          </a:solidFill>
          <a:ln/>
        </p:spPr>
      </p:sp>
      <p:sp>
        <p:nvSpPr>
          <p:cNvPr id="4" name="TextBox 5"/>
          <p:cNvSpPr/>
          <p:nvPr/>
        </p:nvSpPr>
        <p:spPr>
          <a:xfrm>
            <a:off x="685800" y="838200"/>
            <a:ext cx="10820400" cy="214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4A6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CHECK FONT AND LINE BREAKS</a:t>
            </a:r>
            <a:endParaRPr lang="en-US" sz="1500" dirty="0"/>
          </a:p>
        </p:txBody>
      </p:sp>
      <p:sp>
        <p:nvSpPr>
          <p:cNvPr id="5" name="TextBox 7"/>
          <p:cNvSpPr/>
          <p:nvPr/>
        </p:nvSpPr>
        <p:spPr>
          <a:xfrm>
            <a:off x="685800" y="1376362"/>
            <a:ext cx="6667500" cy="2381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6480"/>
              </a:lnSpc>
              <a:buNone/>
            </a:pPr>
            <a:r>
              <a:rPr lang="en-US" sz="5400" b="1" dirty="0">
                <a:solidFill>
                  <a:srgbClr val="223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room for the message.</a:t>
            </a:r>
            <a:endParaRPr lang="en-US" sz="5400" dirty="0"/>
          </a:p>
        </p:txBody>
      </p:sp>
      <p:sp>
        <p:nvSpPr>
          <p:cNvPr id="6" name="TextBox 9"/>
          <p:cNvSpPr/>
          <p:nvPr/>
        </p:nvSpPr>
        <p:spPr>
          <a:xfrm>
            <a:off x="685800" y="4005262"/>
            <a:ext cx="5905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925"/>
              </a:lnSpc>
              <a:buNone/>
            </a:pPr>
            <a:r>
              <a:rPr lang="en-US" sz="1950" dirty="0">
                <a:solidFill>
                  <a:srgbClr val="50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one heading at a time. A font change can alter line breaks, so check size and spacing again.</a:t>
            </a:r>
            <a:endParaRPr lang="en-US" sz="1950" dirty="0"/>
          </a:p>
        </p:txBody>
      </p:sp>
      <p:sp>
        <p:nvSpPr>
          <p:cNvPr id="7" name="Shape 11"/>
          <p:cNvSpPr/>
          <p:nvPr/>
        </p:nvSpPr>
        <p:spPr>
          <a:xfrm>
            <a:off x="8058150" y="1609725"/>
            <a:ext cx="3429000" cy="3429000"/>
          </a:xfrm>
          <a:prstGeom prst="roundRect">
            <a:avLst>
              <a:gd name="adj" fmla="val 8333"/>
            </a:avLst>
          </a:prstGeom>
          <a:solidFill>
            <a:srgbClr val="DFE9D9"/>
          </a:solidFill>
          <a:ln/>
        </p:spPr>
      </p:sp>
      <p:sp>
        <p:nvSpPr>
          <p:cNvPr id="8" name="Shape 12"/>
          <p:cNvSpPr/>
          <p:nvPr/>
        </p:nvSpPr>
        <p:spPr>
          <a:xfrm>
            <a:off x="8382000" y="2066925"/>
            <a:ext cx="1809750" cy="1809750"/>
          </a:xfrm>
          <a:prstGeom prst="ellipse">
            <a:avLst/>
          </a:prstGeom>
          <a:solidFill>
            <a:srgbClr val="658772"/>
          </a:solidFill>
          <a:ln/>
        </p:spPr>
      </p:sp>
      <p:sp>
        <p:nvSpPr>
          <p:cNvPr id="9" name="Shape 13"/>
          <p:cNvSpPr/>
          <p:nvPr/>
        </p:nvSpPr>
        <p:spPr>
          <a:xfrm>
            <a:off x="9296400" y="2847975"/>
            <a:ext cx="1809750" cy="1809750"/>
          </a:xfrm>
          <a:prstGeom prst="ellipse">
            <a:avLst/>
          </a:prstGeom>
          <a:solidFill>
            <a:srgbClr val="C6A977"/>
          </a:solidFill>
          <a:ln/>
        </p:spPr>
      </p:sp>
      <p:sp>
        <p:nvSpPr>
          <p:cNvPr id="10" name="TextBox 15"/>
          <p:cNvSpPr/>
          <p:nvPr/>
        </p:nvSpPr>
        <p:spPr>
          <a:xfrm>
            <a:off x="685800" y="6457950"/>
            <a:ext cx="5803627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6375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 typography exercise · Check the PPTX in your presentation app too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2026-10-04T17:08:42Z</dcterms:created>
  <dcterms:modified xsi:type="dcterms:W3CDTF">2026-10-04T17:08:42Z</dcterms:modified>
</cp:coreProperties>
</file>